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4A942-BA32-4B31-9E58-24DF59F985F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4FD9E-AA84-48E1-87B5-68E3885DF8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4A942-BA32-4B31-9E58-24DF59F985F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4FD9E-AA84-48E1-87B5-68E3885DF8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4A942-BA32-4B31-9E58-24DF59F985F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4FD9E-AA84-48E1-87B5-68E3885DF8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4A942-BA32-4B31-9E58-24DF59F985F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4FD9E-AA84-48E1-87B5-68E3885DF8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4A942-BA32-4B31-9E58-24DF59F985F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4FD9E-AA84-48E1-87B5-68E3885DF8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4A942-BA32-4B31-9E58-24DF59F985F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4FD9E-AA84-48E1-87B5-68E3885DF8E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4A942-BA32-4B31-9E58-24DF59F985F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4FD9E-AA84-48E1-87B5-68E3885DF8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4A942-BA32-4B31-9E58-24DF59F985F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4FD9E-AA84-48E1-87B5-68E3885DF8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4A942-BA32-4B31-9E58-24DF59F985F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4FD9E-AA84-48E1-87B5-68E3885DF8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4A942-BA32-4B31-9E58-24DF59F985F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784FD9E-AA84-48E1-87B5-68E3885DF8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4A942-BA32-4B31-9E58-24DF59F985F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84FD9E-AA84-48E1-87B5-68E3885DF8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424A942-BA32-4B31-9E58-24DF59F985F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2784FD9E-AA84-48E1-87B5-68E3885DF8E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1676400"/>
            <a:ext cx="5648623" cy="860397"/>
          </a:xfrm>
        </p:spPr>
        <p:txBody>
          <a:bodyPr/>
          <a:lstStyle/>
          <a:p>
            <a:r>
              <a:rPr lang="en-US" sz="5400" dirty="0" smtClean="0"/>
              <a:t>India Partition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581400"/>
            <a:ext cx="6511131" cy="329259"/>
          </a:xfrm>
        </p:spPr>
        <p:txBody>
          <a:bodyPr>
            <a:noAutofit/>
          </a:bodyPr>
          <a:lstStyle/>
          <a:p>
            <a:r>
              <a:rPr lang="en-US" sz="2400" dirty="0" smtClean="0"/>
              <a:t>BY: Ally </a:t>
            </a:r>
            <a:r>
              <a:rPr lang="en-US" sz="2400" dirty="0" err="1" smtClean="0"/>
              <a:t>Monborne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3369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Political (govt.)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285750" indent="-285750">
              <a:buFont typeface="Wingdings" pitchFamily="2" charset="2"/>
              <a:buChar char="q"/>
            </a:pPr>
            <a:r>
              <a:rPr lang="en-US" sz="2800" dirty="0"/>
              <a:t>The new governments were </a:t>
            </a:r>
            <a:r>
              <a:rPr lang="en-US" sz="2800" dirty="0" smtClean="0"/>
              <a:t>horrible to </a:t>
            </a:r>
            <a:r>
              <a:rPr lang="en-US" sz="2800" dirty="0"/>
              <a:t>deal with such a </a:t>
            </a:r>
            <a:r>
              <a:rPr lang="en-US" sz="2800" dirty="0" smtClean="0"/>
              <a:t>huge migration.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en-US" dirty="0" smtClean="0"/>
              <a:t> </a:t>
            </a:r>
            <a:r>
              <a:rPr lang="en-US" sz="2800" dirty="0" smtClean="0"/>
              <a:t>Hindus and </a:t>
            </a:r>
            <a:r>
              <a:rPr lang="en-US" sz="2800" dirty="0" err="1" smtClean="0"/>
              <a:t>Mulsims</a:t>
            </a:r>
            <a:r>
              <a:rPr lang="en-US" sz="2800" dirty="0" smtClean="0"/>
              <a:t> target each other with violence trying to get one place to another.</a:t>
            </a:r>
          </a:p>
        </p:txBody>
      </p:sp>
    </p:spTree>
    <p:extLst>
      <p:ext uri="{BB962C8B-B14F-4D97-AF65-F5344CB8AC3E}">
        <p14:creationId xmlns:p14="http://schemas.microsoft.com/office/powerpoint/2010/main" val="122568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7520940" cy="548640"/>
          </a:xfrm>
        </p:spPr>
        <p:txBody>
          <a:bodyPr/>
          <a:lstStyle/>
          <a:p>
            <a:r>
              <a:rPr lang="en-US" dirty="0" smtClean="0"/>
              <a:t>Social (people)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800" dirty="0" smtClean="0"/>
              <a:t>in certain places it was like the </a:t>
            </a:r>
            <a:r>
              <a:rPr lang="en-US" sz="2800" dirty="0" err="1" smtClean="0"/>
              <a:t>holocause</a:t>
            </a:r>
            <a:r>
              <a:rPr lang="en-US" sz="2800" dirty="0" smtClean="0"/>
              <a:t> around were people started fighting.</a:t>
            </a:r>
          </a:p>
          <a:p>
            <a:pPr>
              <a:buFont typeface="Wingdings" pitchFamily="2" charset="2"/>
              <a:buChar char="q"/>
            </a:pPr>
            <a:r>
              <a:rPr lang="en-US" sz="2800" dirty="0" smtClean="0"/>
              <a:t>People were burning down houses.</a:t>
            </a:r>
          </a:p>
          <a:p>
            <a:pPr>
              <a:buFont typeface="Wingdings" pitchFamily="2" charset="2"/>
              <a:buChar char="q"/>
            </a:pPr>
            <a:r>
              <a:rPr lang="en-US" sz="2800" dirty="0" smtClean="0"/>
              <a:t>Terrible </a:t>
            </a:r>
            <a:r>
              <a:rPr lang="en-US" sz="2800" dirty="0" smtClean="0"/>
              <a:t>violence communities tarnished independence in </a:t>
            </a:r>
            <a:r>
              <a:rPr lang="en-US" sz="2800" dirty="0" err="1" smtClean="0"/>
              <a:t>calcutta</a:t>
            </a:r>
            <a:r>
              <a:rPr lang="en-US" sz="2800" dirty="0" smtClean="0"/>
              <a:t>.</a:t>
            </a:r>
          </a:p>
          <a:p>
            <a:pPr>
              <a:buFont typeface="Wingdings" pitchFamily="2" charset="2"/>
              <a:buChar char="q"/>
            </a:pPr>
            <a:r>
              <a:rPr lang="en-US" sz="2800" dirty="0" smtClean="0"/>
              <a:t>Partition made disunity  </a:t>
            </a:r>
            <a:r>
              <a:rPr lang="en-US" sz="2800" dirty="0" err="1" smtClean="0"/>
              <a:t>amongb</a:t>
            </a:r>
            <a:r>
              <a:rPr lang="en-US" sz="2800" dirty="0" smtClean="0"/>
              <a:t> the different communities.</a:t>
            </a:r>
          </a:p>
          <a:p>
            <a:pPr>
              <a:buFont typeface="Wingdings" pitchFamily="2" charset="2"/>
              <a:buChar char="q"/>
            </a:pPr>
            <a:r>
              <a:rPr lang="en-US" sz="2800" dirty="0" smtClean="0"/>
              <a:t>They had to leave there houses.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363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Economic (jobs, trade, business)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</a:t>
            </a:r>
            <a:r>
              <a:rPr lang="en-US" sz="2400" dirty="0" err="1" smtClean="0"/>
              <a:t>hindu’s</a:t>
            </a:r>
            <a:r>
              <a:rPr lang="en-US" sz="2400" dirty="0" smtClean="0"/>
              <a:t>  knocked down houses which made the </a:t>
            </a:r>
            <a:r>
              <a:rPr lang="en-US" sz="2400" dirty="0" err="1" smtClean="0"/>
              <a:t>mnoey</a:t>
            </a:r>
            <a:r>
              <a:rPr lang="en-US" sz="2400" dirty="0" smtClean="0"/>
              <a:t> go down cause they had to rebuild.</a:t>
            </a:r>
          </a:p>
          <a:p>
            <a:r>
              <a:rPr lang="en-US" sz="2400" dirty="0" smtClean="0"/>
              <a:t>Hindus and </a:t>
            </a:r>
            <a:r>
              <a:rPr lang="en-US" sz="2400" dirty="0" err="1" smtClean="0"/>
              <a:t>muslims</a:t>
            </a:r>
            <a:r>
              <a:rPr lang="en-US" sz="2400" dirty="0" smtClean="0"/>
              <a:t> were killing each other so it hurt the population. </a:t>
            </a:r>
          </a:p>
          <a:p>
            <a:r>
              <a:rPr lang="en-US" sz="2400" dirty="0" smtClean="0"/>
              <a:t>Since they were kill each other the goods were not selling which hurt the economy.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3477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64</TotalTime>
  <Words>141</Words>
  <Application>Microsoft Office PowerPoint</Application>
  <PresentationFormat>On-screen Show (4:3)</PresentationFormat>
  <Paragraphs>15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Angles</vt:lpstr>
      <vt:lpstr>India Partition</vt:lpstr>
      <vt:lpstr>Political (govt.)</vt:lpstr>
      <vt:lpstr>Social (people)</vt:lpstr>
      <vt:lpstr>Economic (jobs, trade, business)</vt:lpstr>
    </vt:vector>
  </TitlesOfParts>
  <Company>Lampeter-Strasburg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India Partition</dc:title>
  <dc:creator>Ally Monborne (STUDENT)</dc:creator>
  <cp:lastModifiedBy>Ally Monborne (STUDENT)</cp:lastModifiedBy>
  <cp:revision>8</cp:revision>
  <dcterms:created xsi:type="dcterms:W3CDTF">2013-05-02T17:06:03Z</dcterms:created>
  <dcterms:modified xsi:type="dcterms:W3CDTF">2013-05-03T17:19:06Z</dcterms:modified>
</cp:coreProperties>
</file>